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5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944121"/>
            <a:ext cx="8361229" cy="1511696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формирования языковой системы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2021" y="2677887"/>
            <a:ext cx="6766560" cy="2508068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методики -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Тамара Никифоровна Новикова-Иванцова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заслуженный учитель России, кандидат экономических наук, директор ГОУ специальная начальная школа-детский сад V вида № 1708 для детей с ОВЗ, г. Москва.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60" y="2455817"/>
            <a:ext cx="1998617" cy="299792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4B86720-32B0-415D-B9D4-3A9BB1C05041}"/>
              </a:ext>
            </a:extLst>
          </p:cNvPr>
          <p:cNvSpPr txBox="1">
            <a:spLocks/>
          </p:cNvSpPr>
          <p:nvPr/>
        </p:nvSpPr>
        <p:spPr>
          <a:xfrm>
            <a:off x="1649463" y="121637"/>
            <a:ext cx="9243824" cy="82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Лебяжьевская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специальная (коррекционная) школа - интернат»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D8D459E-D286-43BD-AE61-FE2BEA620F63}"/>
              </a:ext>
            </a:extLst>
          </p:cNvPr>
          <p:cNvSpPr txBox="1">
            <a:spLocks/>
          </p:cNvSpPr>
          <p:nvPr/>
        </p:nvSpPr>
        <p:spPr>
          <a:xfrm>
            <a:off x="3200415" y="6035516"/>
            <a:ext cx="9243824" cy="82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Быкова Татьяна Сергеевна, учитель - логопед</a:t>
            </a:r>
          </a:p>
        </p:txBody>
      </p:sp>
    </p:spTree>
    <p:extLst>
      <p:ext uri="{BB962C8B-B14F-4D97-AF65-F5344CB8AC3E}">
        <p14:creationId xmlns:p14="http://schemas.microsoft.com/office/powerpoint/2010/main" val="328879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3" y="143692"/>
            <a:ext cx="11447417" cy="1907178"/>
          </a:xfrm>
        </p:spPr>
        <p:txBody>
          <a:bodyPr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ПОПЕВКИ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формирование ритмико-мелодико-интонационной основы языка, слоговой структуры слова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5451" y="1815437"/>
            <a:ext cx="3108960" cy="37229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собака -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АВ-АВ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Возле будки -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АВ-АВ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Лает громко -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АВ-АВ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теленка -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АВ-АВ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цыпленка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котенка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козленка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662" y="1570296"/>
            <a:ext cx="4545875" cy="4448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468291" y="6018927"/>
            <a:ext cx="4898571" cy="725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рук – «ЗАМОЧКИ»</a:t>
            </a:r>
          </a:p>
        </p:txBody>
      </p:sp>
    </p:spTree>
    <p:extLst>
      <p:ext uri="{BB962C8B-B14F-4D97-AF65-F5344CB8AC3E}">
        <p14:creationId xmlns:p14="http://schemas.microsoft.com/office/powerpoint/2010/main" val="220575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8" y="228600"/>
            <a:ext cx="10985863" cy="50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КАРТОЧКИ СО ЗВУКОВЫМИ ДОРОЖКАИМ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847" y="1084217"/>
            <a:ext cx="3342908" cy="2345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281" y="1084217"/>
            <a:ext cx="3461028" cy="2345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55" y="3782604"/>
            <a:ext cx="3349471" cy="234569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11399" y="3606255"/>
            <a:ext cx="3431803" cy="9492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сменной гласной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47313" y="3095896"/>
            <a:ext cx="3052354" cy="5103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добавлением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052337" y="3606255"/>
            <a:ext cx="3564496" cy="9492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сменной согласной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858" y="5244297"/>
            <a:ext cx="3700593" cy="883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90" y="5244297"/>
            <a:ext cx="37249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9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334" y="300951"/>
            <a:ext cx="4577666" cy="6316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16" y="300951"/>
            <a:ext cx="4578493" cy="6322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02630" y="2155371"/>
            <a:ext cx="1097280" cy="4284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79340" y="2259874"/>
            <a:ext cx="992779" cy="86214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40" y="5486517"/>
            <a:ext cx="1030313" cy="896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340" y="4359095"/>
            <a:ext cx="1030313" cy="896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06" y="3372849"/>
            <a:ext cx="103031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3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6466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Этап – формирования слова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05395" y="875211"/>
            <a:ext cx="11181806" cy="551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навыков плавного произнесения слов, накопление предикативного словаря </a:t>
            </a:r>
          </a:p>
          <a:p>
            <a:pPr marL="0" indent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данном этапе формирования идет активная работа над речевыми ритмами </a:t>
            </a: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научить воспринимать, различать и воспроизводить ритмические контуры слов в соответствии с количеством слогов и ударностью</a:t>
            </a: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Работаем над:</a:t>
            </a: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числом хлопков</a:t>
            </a: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силой хлопков </a:t>
            </a:r>
          </a:p>
        </p:txBody>
      </p:sp>
    </p:spTree>
    <p:extLst>
      <p:ext uri="{BB962C8B-B14F-4D97-AF65-F5344CB8AC3E}">
        <p14:creationId xmlns:p14="http://schemas.microsoft.com/office/powerpoint/2010/main" val="92431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98418"/>
            <a:ext cx="9601200" cy="764177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Приемы работы над ритмами: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645920"/>
            <a:ext cx="9601200" cy="422148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Соотнесение ритма с образом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Дифференциация ритмов с опорой на образ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Дифференциация ритмов по слуху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Запоминание цепочки ритмов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картинок к заданному ритму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«Веселые ручки»</a:t>
            </a:r>
          </a:p>
        </p:txBody>
      </p:sp>
    </p:spTree>
    <p:extLst>
      <p:ext uri="{BB962C8B-B14F-4D97-AF65-F5344CB8AC3E}">
        <p14:creationId xmlns:p14="http://schemas.microsoft.com/office/powerpoint/2010/main" val="393563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600" y="280853"/>
            <a:ext cx="9601200" cy="1195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Приемы работы над ритмами: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Соотнесение ритма с образом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19280"/>
            <a:ext cx="2391700" cy="2449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921" y="1524733"/>
            <a:ext cx="2505090" cy="2543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413" y="1489679"/>
            <a:ext cx="2633700" cy="25788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476103" y="4585064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592392" y="4585064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64881" y="4585064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67450" y="4585064"/>
            <a:ext cx="8621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845039" y="4585064"/>
            <a:ext cx="8621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1939833" y="4160520"/>
            <a:ext cx="169817" cy="143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938557" y="4232366"/>
            <a:ext cx="169817" cy="143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0276113" y="4232366"/>
            <a:ext cx="169817" cy="143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39833" y="4924697"/>
            <a:ext cx="899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ЗАЯ                         КИТ                       КОЗА</a:t>
            </a:r>
          </a:p>
        </p:txBody>
      </p:sp>
    </p:spTree>
    <p:extLst>
      <p:ext uri="{BB962C8B-B14F-4D97-AF65-F5344CB8AC3E}">
        <p14:creationId xmlns:p14="http://schemas.microsoft.com/office/powerpoint/2010/main" val="304337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600" y="280853"/>
            <a:ext cx="9601200" cy="1195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Приемы работы над ритмами: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Запоминание цепочки ритмов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099" y="1740324"/>
            <a:ext cx="2979158" cy="3063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92" y="1622758"/>
            <a:ext cx="2952206" cy="30638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971109" y="5268688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751909" y="5268687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76103" y="5268687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740434" y="5255625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151223" y="5255625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522824" y="5233855"/>
            <a:ext cx="86214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907177" y="4892750"/>
            <a:ext cx="169817" cy="143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582297" y="4888397"/>
            <a:ext cx="169817" cy="143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4060" y="5579313"/>
            <a:ext cx="899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   КУРИЦА                                 СОБАКА</a:t>
            </a:r>
          </a:p>
        </p:txBody>
      </p:sp>
    </p:spTree>
    <p:extLst>
      <p:ext uri="{BB962C8B-B14F-4D97-AF65-F5344CB8AC3E}">
        <p14:creationId xmlns:p14="http://schemas.microsoft.com/office/powerpoint/2010/main" val="1331419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599" y="176350"/>
            <a:ext cx="9601200" cy="1195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Приемы работы над ритмами: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картинок к заданному ритму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363" y="1280160"/>
            <a:ext cx="2330524" cy="236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83" t="15923" r="9363" b="15289"/>
          <a:stretch/>
        </p:blipFill>
        <p:spPr>
          <a:xfrm>
            <a:off x="1371599" y="3997234"/>
            <a:ext cx="3095897" cy="249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63" y="3997234"/>
            <a:ext cx="2952668" cy="249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895" y="3997234"/>
            <a:ext cx="3015836" cy="2495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85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6466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Этап – формирования фразы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05395" y="875211"/>
            <a:ext cx="11181806" cy="551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навыка составления предложения из двух слов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7280" y="1715565"/>
            <a:ext cx="903949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Составляем предложения:</a:t>
            </a:r>
          </a:p>
          <a:p>
            <a:pPr indent="457200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-«Я иду, бегу, несу, пою, дую, сижу» и т.д.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-«Это (тут, там, вот) жаба», «Вижу (на, дай) кашу».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-«Это дача», «Это дачи».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-«Мышка иди (идёт)… беги (бежит)… лети (летит)… сиди (сидит)… » и т.д.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-«Нет, я не иду. Я сижу».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-«Это не вода, а кофе».</a:t>
            </a: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-«Это не лапа, а лупа. Это не сок, а сук. Это не бак, это мак».</a:t>
            </a:r>
          </a:p>
        </p:txBody>
      </p:sp>
    </p:spTree>
    <p:extLst>
      <p:ext uri="{BB962C8B-B14F-4D97-AF65-F5344CB8AC3E}">
        <p14:creationId xmlns:p14="http://schemas.microsoft.com/office/powerpoint/2010/main" val="336749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054" y="290892"/>
            <a:ext cx="7245620" cy="14859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для работы с фразами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54" y="1376650"/>
            <a:ext cx="3447219" cy="4879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24" y="1376648"/>
            <a:ext cx="3437626" cy="4879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8943" y="914983"/>
            <a:ext cx="126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ИДЕТ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417" y="1376648"/>
            <a:ext cx="3409608" cy="4879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587610" y="914982"/>
            <a:ext cx="34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ПЛЫВЕТ-СИДИТ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2181" y="889438"/>
            <a:ext cx="246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ЭТО/ВИЖУ</a:t>
            </a:r>
          </a:p>
        </p:txBody>
      </p:sp>
    </p:spTree>
    <p:extLst>
      <p:ext uri="{BB962C8B-B14F-4D97-AF65-F5344CB8AC3E}">
        <p14:creationId xmlns:p14="http://schemas.microsoft.com/office/powerpoint/2010/main" val="280458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8274" y="1071154"/>
            <a:ext cx="10985863" cy="278239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методика эффективна в работе с неговорящими детьми, имеющими тяжелые множественные нарушения развития, при всех формах алалии,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логоневрозах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афазии, дизартрии, при сложных дефектах с тяжелой речевой патологией, а также для детей с РАС, с нарушениями внутренних физиологических ритмов.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31802" y="352697"/>
            <a:ext cx="10442335" cy="1240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формирования языковой системы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802" y="3749041"/>
            <a:ext cx="9482772" cy="2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6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462" y="181247"/>
            <a:ext cx="10894423" cy="1485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занятий включает в себя 6 направлений:</a:t>
            </a:r>
            <a:b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462" y="707786"/>
            <a:ext cx="11264538" cy="4626429"/>
          </a:xfrm>
        </p:spPr>
        <p:txBody>
          <a:bodyPr>
            <a:normAutofit/>
          </a:bodyPr>
          <a:lstStyle/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работы с неговорящими детьми на ранних этапах коррекции;</a:t>
            </a:r>
          </a:p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слоговой структуры слова у детей с системной речевой патологией;</a:t>
            </a:r>
          </a:p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по формированию фразы у детей –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алаликов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 детей с тяжелой речевой патологией навыка грамматического оформления фразы;</a:t>
            </a:r>
          </a:p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по формированию связной речи;</a:t>
            </a:r>
          </a:p>
          <a:p>
            <a:pPr marL="0" indent="38404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праксиса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детей с артикуляционной апраксией.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22" y="4062001"/>
            <a:ext cx="2024197" cy="277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65" y="4062001"/>
            <a:ext cx="1962739" cy="2801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50" y="3946688"/>
            <a:ext cx="1873550" cy="2775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214" y="4062001"/>
            <a:ext cx="3394672" cy="24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989" y="111035"/>
            <a:ext cx="9601200" cy="77723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Этапы работы: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6652" y="731521"/>
            <a:ext cx="11129554" cy="5682342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длительного ротового выдоха, произвольной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голосоподачи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артикуляции гласных звуков в определенном ритмическом рисунке.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 – формирование слога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слога, слоговых цепочек, звукоподражаний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лепетных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слов в заданном ритме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 – формирование слова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навыков плавного произнесения слов, накопление предикативного словаря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 – формирование фразы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навыка составления предложения из двух слов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Начинаем с составления простых предложений.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0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530" y="538448"/>
            <a:ext cx="10750732" cy="14859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Порядок вызывания гласных звуков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 у   и   э   о   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227" y="2024348"/>
            <a:ext cx="8377339" cy="46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4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153" y="359229"/>
            <a:ext cx="10620103" cy="14859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Вызывая гласные звуки, мы опираемся на: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359" y="1845129"/>
            <a:ext cx="4911634" cy="2935877"/>
          </a:xfrm>
        </p:spPr>
        <p:txBody>
          <a:bodyPr>
            <a:normAutofit/>
          </a:bodyPr>
          <a:lstStyle/>
          <a:p>
            <a:pPr marL="0" indent="38404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зрительный анализатор </a:t>
            </a:r>
          </a:p>
          <a:p>
            <a:pPr marL="0" indent="38404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тактильные ощущения </a:t>
            </a:r>
          </a:p>
          <a:p>
            <a:pPr marL="0" indent="38404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слуховое восприятие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023358"/>
            <a:ext cx="2076995" cy="2076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377" y="4019228"/>
            <a:ext cx="2774834" cy="2081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993" y="4023358"/>
            <a:ext cx="2076995" cy="2076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48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64664"/>
            <a:ext cx="9601200" cy="93399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со звуковыми дорожками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314" y="1330958"/>
            <a:ext cx="3864320" cy="2691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70" y="1375223"/>
            <a:ext cx="3846756" cy="269131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71600" y="4143103"/>
            <a:ext cx="9601200" cy="780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Линейки с кнопками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9897" y="5093697"/>
            <a:ext cx="5512526" cy="12409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92777" y="5351961"/>
            <a:ext cx="757646" cy="757646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035747" y="5351961"/>
            <a:ext cx="757646" cy="757646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143913" y="5351961"/>
            <a:ext cx="757646" cy="757646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312918" y="5335360"/>
            <a:ext cx="757646" cy="757646"/>
          </a:xfrm>
          <a:prstGeom prst="ellipse">
            <a:avLst/>
          </a:prstGeom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391634" y="5351961"/>
            <a:ext cx="757646" cy="757646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05303" y="5077096"/>
            <a:ext cx="5512526" cy="12409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635752" y="5525585"/>
            <a:ext cx="339635" cy="339635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022418" y="5544365"/>
            <a:ext cx="339635" cy="339635"/>
          </a:xfrm>
          <a:prstGeom prst="ellipse">
            <a:avLst/>
          </a:prstGeom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420202" y="5543549"/>
            <a:ext cx="339635" cy="339635"/>
          </a:xfrm>
          <a:prstGeom prst="ellipse">
            <a:avLst/>
          </a:prstGeom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1060914" y="5525588"/>
            <a:ext cx="339635" cy="339635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446267" y="5525587"/>
            <a:ext cx="339635" cy="339635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768135" y="5543548"/>
            <a:ext cx="339635" cy="33963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179556" y="5543549"/>
            <a:ext cx="339635" cy="33963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921931" y="5544364"/>
            <a:ext cx="339635" cy="339635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333352" y="5525586"/>
            <a:ext cx="339635" cy="339635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033715" y="5525587"/>
            <a:ext cx="339635" cy="339635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3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6466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Этап – формирования слога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395" y="875211"/>
            <a:ext cx="11181806" cy="4741818"/>
          </a:xfrm>
        </p:spPr>
        <p:txBody>
          <a:bodyPr/>
          <a:lstStyle/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слога, слоговых цепочек, звукоподражаний 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лепетных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слов в заданном ритме</a:t>
            </a:r>
          </a:p>
          <a:p>
            <a:pPr marL="0" indent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работы с согласными звуками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  н   ф   в   т   д   п   б   к   г   х   с   з   ц   ш   ж   ч   щ   р   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32" y="3339380"/>
            <a:ext cx="10647764" cy="25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Порядок введения в речь слогов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01783" y="1967593"/>
            <a:ext cx="4532812" cy="112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62502" y="1967593"/>
            <a:ext cx="4532812" cy="112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01783" y="2267685"/>
            <a:ext cx="444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ОДНОРОДНЫЕ СЛОГИ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3943" y="2267685"/>
            <a:ext cx="444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РАЗНОРОДНЫЕ СЛОГИ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46722" y="4741818"/>
            <a:ext cx="3448592" cy="9343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046721" y="3353535"/>
            <a:ext cx="3448594" cy="1019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151223" y="3448594"/>
            <a:ext cx="322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СМЕННОЙ ГЛАСНОЙ 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ПА, ПУ, ПИ, ПО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1223" y="4885826"/>
            <a:ext cx="339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СМЕННОЙ СОГЛАСНОЙ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ПА, БА, ДА, ЖА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43892" y="3448594"/>
            <a:ext cx="3448594" cy="1019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43892" y="3635055"/>
            <a:ext cx="34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МА-МА, ПА-ПА, БА-БА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3017520" y="1333868"/>
            <a:ext cx="2481945" cy="522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83830" y="1334941"/>
            <a:ext cx="2682239" cy="488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583680" y="2529295"/>
            <a:ext cx="0" cy="2878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5" idx="1"/>
          </p:cNvCxnSpPr>
          <p:nvPr/>
        </p:nvCxnSpPr>
        <p:spPr>
          <a:xfrm>
            <a:off x="6583680" y="2529295"/>
            <a:ext cx="37882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583680" y="3863162"/>
            <a:ext cx="13062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583680" y="5408023"/>
            <a:ext cx="13193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00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167" y="671631"/>
            <a:ext cx="4878576" cy="7119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со слогом: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28" t="4361" r="4019" b="5139"/>
          <a:stretch/>
        </p:blipFill>
        <p:spPr>
          <a:xfrm>
            <a:off x="1059261" y="2996929"/>
            <a:ext cx="1749047" cy="2196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335" t="4636" r="14672" b="18023"/>
          <a:stretch/>
        </p:blipFill>
        <p:spPr>
          <a:xfrm>
            <a:off x="2939143" y="2996771"/>
            <a:ext cx="1606731" cy="2196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15" y="2996771"/>
            <a:ext cx="2928243" cy="2196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020" y="2904016"/>
            <a:ext cx="3726562" cy="927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782" y="4307194"/>
            <a:ext cx="3701800" cy="88575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85593" y="2216170"/>
            <a:ext cx="3460281" cy="5464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 звука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19516" y="2216170"/>
            <a:ext cx="2928243" cy="4855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Умный пальчик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021401" y="2277139"/>
            <a:ext cx="3851372" cy="4855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с кнопками</a:t>
            </a:r>
          </a:p>
        </p:txBody>
      </p:sp>
    </p:spTree>
    <p:extLst>
      <p:ext uri="{BB962C8B-B14F-4D97-AF65-F5344CB8AC3E}">
        <p14:creationId xmlns:p14="http://schemas.microsoft.com/office/powerpoint/2010/main" val="260498725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628</TotalTime>
  <Words>711</Words>
  <Application>Microsoft Office PowerPoint</Application>
  <PresentationFormat>Широкоэкранный</PresentationFormat>
  <Paragraphs>95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Franklin Gothic Book</vt:lpstr>
      <vt:lpstr>Crop</vt:lpstr>
      <vt:lpstr>Методика формирования языковой системы </vt:lpstr>
      <vt:lpstr>Презентация PowerPoint</vt:lpstr>
      <vt:lpstr>Этапы работы:</vt:lpstr>
      <vt:lpstr>Порядок вызывания гласных звуков  а   у   и   э   о   ы </vt:lpstr>
      <vt:lpstr>Вызывая гласные звуки, мы опираемся на: </vt:lpstr>
      <vt:lpstr>Карты со звуковыми дорожками </vt:lpstr>
      <vt:lpstr>1. Этап – формирования слога   </vt:lpstr>
      <vt:lpstr>Порядок введения в речь слогов </vt:lpstr>
      <vt:lpstr>Работа со слогом: </vt:lpstr>
      <vt:lpstr>                                 ПОПЕВКИ Цель: формирование ритмико-мелодико-интонационной основы языка, слоговой структуры слова </vt:lpstr>
      <vt:lpstr>КАРТОЧКИ СО ЗВУКОВЫМИ ДОРОЖКАИМ</vt:lpstr>
      <vt:lpstr>Презентация PowerPoint</vt:lpstr>
      <vt:lpstr>2. Этап – формирования слова   </vt:lpstr>
      <vt:lpstr>Приемы работы над ритмами: </vt:lpstr>
      <vt:lpstr>Приемы работы над ритмами: Соотнесение ритма с образом  </vt:lpstr>
      <vt:lpstr>Приемы работы над ритмами: Запоминание цепочки ритмов   </vt:lpstr>
      <vt:lpstr>Приемы работы над ритмами: Подбор картинок к заданному ритму   </vt:lpstr>
      <vt:lpstr>3. Этап – формирования фразы   </vt:lpstr>
      <vt:lpstr>Карты для работы с фразами </vt:lpstr>
      <vt:lpstr>Программа занятий включает в себя 6 направлений: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формирования языковой системы</dc:title>
  <dc:creator>Пользователь</dc:creator>
  <cp:lastModifiedBy>Павел</cp:lastModifiedBy>
  <cp:revision>35</cp:revision>
  <dcterms:created xsi:type="dcterms:W3CDTF">2022-12-12T08:00:50Z</dcterms:created>
  <dcterms:modified xsi:type="dcterms:W3CDTF">2023-02-03T15:12:32Z</dcterms:modified>
</cp:coreProperties>
</file>