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2" r:id="rId5"/>
    <p:sldId id="263" r:id="rId6"/>
    <p:sldId id="272" r:id="rId7"/>
    <p:sldId id="274" r:id="rId8"/>
    <p:sldId id="275" r:id="rId9"/>
    <p:sldId id="268" r:id="rId10"/>
    <p:sldId id="27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«Поможем ребенку говорить правильно!»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Мультяшный школьник летит по книге | Премиум векто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3429000"/>
            <a:ext cx="2652469" cy="2919411"/>
          </a:xfrm>
          <a:prstGeom prst="rect">
            <a:avLst/>
          </a:prstGeom>
          <a:noFill/>
        </p:spPr>
      </p:pic>
      <p:sp>
        <p:nvSpPr>
          <p:cNvPr id="11268" name="AutoShape 4" descr="Школьница с рюкзак: стоковые векторные изображения, иллюстрации | 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0" name="AutoShape 6" descr="Школьница с рюкзак: стоковые векторные изображения, иллюстрации | 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272" name="AutoShape 8" descr="Школьница с рюкзак: стоковые векторные изображения, иллюстрации | 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210146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Активная речь родителей поможет ребенку развивать свои речевые навыки 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Как проводить больше времени с ребенком, не отвлекаясь от де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204864"/>
            <a:ext cx="7135298" cy="43578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428604"/>
            <a:ext cx="8329642" cy="5591196"/>
          </a:xfrm>
        </p:spPr>
        <p:txBody>
          <a:bodyPr/>
          <a:lstStyle/>
          <a:p>
            <a:pPr marL="0" indent="27432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Грамотная речь человека – это показатель его образованности и нормального уровня развития интеллекта. 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10242" name="AutoShape 2" descr="Школьница с рюкзак: стоковые векторные изображения, иллюстрации |  Depositphoto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44" name="Picture 4" descr="Мультяшный дети читают книгу концепции образования | Премиум вектор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9190" y="1857364"/>
            <a:ext cx="3448436" cy="4500594"/>
          </a:xfrm>
          <a:prstGeom prst="rect">
            <a:avLst/>
          </a:prstGeom>
          <a:noFill/>
        </p:spPr>
      </p:pic>
      <p:pic>
        <p:nvPicPr>
          <p:cNvPr id="7" name="Рисунок 6" descr="стопку-книг-изолированных-на-белом-фоне-куча-стиля-мультфильма-18836472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57422" y="3929066"/>
            <a:ext cx="2571744" cy="2571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0"/>
            <a:ext cx="7772400" cy="107154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Рекомендации для родителей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071546"/>
            <a:ext cx="8229600" cy="4525963"/>
          </a:xfrm>
        </p:spPr>
        <p:txBody>
          <a:bodyPr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развитие мелкой моторики рук</a:t>
            </a:r>
            <a:r>
              <a:rPr lang="ru-RU" dirty="0" smtClean="0"/>
              <a:t>: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5" name="Содержимое 3" descr="2021-12-17_12-31-4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3042" y="1928802"/>
            <a:ext cx="6162675" cy="4410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cartoon-happy-kids-reading-a-book_29190-15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7686" y="4214818"/>
            <a:ext cx="3409953" cy="240766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Рекомендации для родителей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447800"/>
            <a:ext cx="8186766" cy="4572000"/>
          </a:xfrm>
        </p:spPr>
        <p:txBody>
          <a:bodyPr/>
          <a:lstStyle/>
          <a:p>
            <a:pPr marL="0" lvl="0" indent="274320" algn="just">
              <a:lnSpc>
                <a:spcPct val="150000"/>
              </a:lnSpc>
              <a:spcBef>
                <a:spcPts val="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Чтение книжек помогает развивать воображение, а также расширяет словарный запас.</a:t>
            </a:r>
          </a:p>
          <a:p>
            <a:pPr marL="0" lvl="0" indent="274320" algn="just">
              <a:lnSpc>
                <a:spcPct val="150000"/>
              </a:lnSpc>
              <a:spcBef>
                <a:spcPts val="0"/>
              </a:spcBef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lvl="0" indent="274320" algn="just">
              <a:lnSpc>
                <a:spcPct val="150000"/>
              </a:lnSpc>
              <a:spcBef>
                <a:spcPts val="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Объяснять значения новых слов используя те слова, которые он уже знает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-214338"/>
            <a:ext cx="77724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Рекомендации для родителей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8501122" cy="5500726"/>
          </a:xfrm>
        </p:spPr>
        <p:txBody>
          <a:bodyPr>
            <a:normAutofit/>
          </a:bodyPr>
          <a:lstStyle/>
          <a:p>
            <a:pPr marL="0" indent="274320" algn="ctr">
              <a:lnSpc>
                <a:spcPct val="16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Расширение словарного запаса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Игра «АНТОНИМЫ»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Сильный – 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Быстрый – 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Тихий – 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Светлый – 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Тяжелый – 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8194" name="Picture 2" descr="Pin em Dibujos animamad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276872"/>
            <a:ext cx="3990074" cy="39327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-214338"/>
            <a:ext cx="77724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Рекомендации для родителей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7958688" cy="5309212"/>
          </a:xfrm>
        </p:spPr>
        <p:txBody>
          <a:bodyPr>
            <a:normAutofit/>
          </a:bodyPr>
          <a:lstStyle/>
          <a:p>
            <a:pPr marL="0" indent="274320" algn="ctr">
              <a:lnSpc>
                <a:spcPct val="16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Расширение словарного запаса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Игра «КТО КЕМ БУДЕТ»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Мальчик – МУЖЧИНОЙ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Гусеница – 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МУКА – 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ЯЙЦО – 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26626" name="Picture 2" descr="Гусеница: стоковые векторные изображения, иллюстрации | Depositphoto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780928"/>
            <a:ext cx="4244894" cy="3742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-214338"/>
            <a:ext cx="77724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Рекомендации для родителей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7958688" cy="5309212"/>
          </a:xfrm>
        </p:spPr>
        <p:txBody>
          <a:bodyPr>
            <a:normAutofit/>
          </a:bodyPr>
          <a:lstStyle/>
          <a:p>
            <a:pPr marL="0" indent="274320" algn="ctr">
              <a:lnSpc>
                <a:spcPct val="16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Расширение словарного запаса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Игра «ОПИСАНИЕ ПРЕДМЕТА»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29698" name="Picture 2" descr="Серьезный парень в очках, сидит на столе. Иллюстрация вектора - иллюстрации  насчитывающей образование, школьник: 19395975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2852936"/>
            <a:ext cx="3744416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Пирамидка - Обезьянка купить в Киеве, игрушки для малышей по выгодным ценам  в каталоге товаров для дома интернет магазина Podushka.com.u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492896"/>
            <a:ext cx="3610372" cy="361037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-214338"/>
            <a:ext cx="77724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Рекомендации для родителей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000108"/>
            <a:ext cx="7022584" cy="5525236"/>
          </a:xfrm>
        </p:spPr>
        <p:txBody>
          <a:bodyPr>
            <a:normAutofit fontScale="92500" lnSpcReduction="20000"/>
          </a:bodyPr>
          <a:lstStyle/>
          <a:p>
            <a:pPr marL="0" indent="274320" algn="ctr">
              <a:lnSpc>
                <a:spcPct val="16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Расширение словарного запаса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Игра «ОПИСАНИЕ СВОЙСТВА ПРЕДМЕТА»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Что бывает высоким? 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Что бывает широким? 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endParaRPr lang="ru-RU" sz="2400" i="1" dirty="0" smtClean="0">
              <a:latin typeface="Arial" pitchFamily="34" charset="0"/>
              <a:cs typeface="Arial" pitchFamily="34" charset="0"/>
            </a:endParaRP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Что бывает пушистым?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Что бывает холодным?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Что бывает твердым?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Что бывает гладким?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Что бывает круглым?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r>
              <a:rPr lang="ru-RU" sz="2400" i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0" indent="274320" algn="just">
              <a:lnSpc>
                <a:spcPct val="160000"/>
              </a:lnSpc>
              <a:spcBef>
                <a:spcPts val="0"/>
              </a:spcBef>
              <a:buNone/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Как проводить больше времени с ребенком, не отвлекаясь от де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3000372"/>
            <a:ext cx="5962650" cy="356235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Профессиональные советы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85786" y="1785926"/>
            <a:ext cx="7772400" cy="4572000"/>
          </a:xfrm>
        </p:spPr>
        <p:txBody>
          <a:bodyPr/>
          <a:lstStyle/>
          <a:p>
            <a:pPr marL="0" indent="274320" algn="just">
              <a:lnSpc>
                <a:spcPct val="150000"/>
              </a:lnSpc>
              <a:spcBef>
                <a:spcPts val="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Нужно называть вещи своими именами</a:t>
            </a:r>
          </a:p>
          <a:p>
            <a:pPr marL="0" indent="274320" algn="just">
              <a:lnSpc>
                <a:spcPct val="150000"/>
              </a:lnSpc>
              <a:spcBef>
                <a:spcPts val="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Избавление от «слов-паразитов».</a:t>
            </a:r>
          </a:p>
          <a:p>
            <a:pPr marL="0" indent="274320" algn="just">
              <a:lnSpc>
                <a:spcPct val="150000"/>
              </a:lnSpc>
              <a:spcBef>
                <a:spcPts val="0"/>
              </a:spcBef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Активная речь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181</TotalTime>
  <Words>171</Words>
  <Application>Microsoft Office PowerPoint</Application>
  <PresentationFormat>Экран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Cambria</vt:lpstr>
      <vt:lpstr>Franklin Gothic Book</vt:lpstr>
      <vt:lpstr>Perpetua</vt:lpstr>
      <vt:lpstr>Wingdings 2</vt:lpstr>
      <vt:lpstr>Справедливость</vt:lpstr>
      <vt:lpstr>«Поможем ребенку говорить правильно!»</vt:lpstr>
      <vt:lpstr>Презентация PowerPoint</vt:lpstr>
      <vt:lpstr>Рекомендации для родителей </vt:lpstr>
      <vt:lpstr>Рекомендации для родителей </vt:lpstr>
      <vt:lpstr>Рекомендации для родителей </vt:lpstr>
      <vt:lpstr>Рекомендации для родителей </vt:lpstr>
      <vt:lpstr>Рекомендации для родителей </vt:lpstr>
      <vt:lpstr>Рекомендации для родителей </vt:lpstr>
      <vt:lpstr>Профессиональные советы</vt:lpstr>
      <vt:lpstr>Активная речь родителей поможет ребенку развивать свои речевые навыки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«Техника речи: как научить ребенка красиво говорить»</dc:title>
  <dc:creator>Татьяна</dc:creator>
  <cp:lastModifiedBy>Пользователь</cp:lastModifiedBy>
  <cp:revision>8</cp:revision>
  <dcterms:created xsi:type="dcterms:W3CDTF">2021-12-17T06:58:33Z</dcterms:created>
  <dcterms:modified xsi:type="dcterms:W3CDTF">2023-04-19T10:52:08Z</dcterms:modified>
</cp:coreProperties>
</file>