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0" r:id="rId4"/>
    <p:sldId id="261" r:id="rId5"/>
    <p:sldId id="262" r:id="rId6"/>
    <p:sldId id="268" r:id="rId7"/>
    <p:sldId id="269" r:id="rId8"/>
    <p:sldId id="263" r:id="rId9"/>
    <p:sldId id="257" r:id="rId10"/>
    <p:sldId id="265" r:id="rId11"/>
    <p:sldId id="258" r:id="rId12"/>
    <p:sldId id="267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1" y="3539865"/>
            <a:ext cx="5114779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E6C6821-87EF-4F44-BFA7-2C136388062C}" type="datetimeFigureOut">
              <a:rPr lang="ru-RU" smtClean="0"/>
              <a:pPr/>
              <a:t>23.12.2021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3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8B06866-BFF4-4020-8C62-9345FE5282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6C6821-87EF-4F44-BFA7-2C136388062C}" type="datetimeFigureOut">
              <a:rPr lang="ru-RU" smtClean="0"/>
              <a:pPr/>
              <a:t>23.12.2021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B06866-BFF4-4020-8C62-9345FE5282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6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9E6C6821-87EF-4F44-BFA7-2C136388062C}" type="datetimeFigureOut">
              <a:rPr lang="ru-RU" smtClean="0"/>
              <a:pPr/>
              <a:t>23.12.2021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8B06866-BFF4-4020-8C62-9345FE5282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6C6821-87EF-4F44-BFA7-2C136388062C}" type="datetimeFigureOut">
              <a:rPr lang="ru-RU" smtClean="0"/>
              <a:pPr/>
              <a:t>23.12.2021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B06866-BFF4-4020-8C62-9345FE5282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8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1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9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E6C6821-87EF-4F44-BFA7-2C136388062C}" type="datetimeFigureOut">
              <a:rPr lang="ru-RU" smtClean="0"/>
              <a:pPr/>
              <a:t>23.12.2021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9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8B06866-BFF4-4020-8C62-9345FE5282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1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6C6821-87EF-4F44-BFA7-2C136388062C}" type="datetimeFigureOut">
              <a:rPr lang="ru-RU" smtClean="0"/>
              <a:pPr/>
              <a:t>23.12.2021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B06866-BFF4-4020-8C62-9345FE5282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6C6821-87EF-4F44-BFA7-2C136388062C}" type="datetimeFigureOut">
              <a:rPr lang="ru-RU" smtClean="0"/>
              <a:pPr/>
              <a:t>23.12.2021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B06866-BFF4-4020-8C62-9345FE5282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6C6821-87EF-4F44-BFA7-2C136388062C}" type="datetimeFigureOut">
              <a:rPr lang="ru-RU" smtClean="0"/>
              <a:pPr/>
              <a:t>23.12.2021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B06866-BFF4-4020-8C62-9345FE5282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E6C6821-87EF-4F44-BFA7-2C136388062C}" type="datetimeFigureOut">
              <a:rPr lang="ru-RU" smtClean="0"/>
              <a:pPr/>
              <a:t>23.12.2021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B06866-BFF4-4020-8C62-9345FE5282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7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1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6C6821-87EF-4F44-BFA7-2C136388062C}" type="datetimeFigureOut">
              <a:rPr lang="ru-RU" smtClean="0"/>
              <a:pPr/>
              <a:t>23.12.2021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B06866-BFF4-4020-8C62-9345FE5282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70" y="1004669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7" y="998817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9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9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6C6821-87EF-4F44-BFA7-2C136388062C}" type="datetimeFigureOut">
              <a:rPr lang="ru-RU" smtClean="0"/>
              <a:pPr/>
              <a:t>23.12.2021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B06866-BFF4-4020-8C62-9345FE5282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3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E6C6821-87EF-4F44-BFA7-2C136388062C}" type="datetimeFigureOut">
              <a:rPr lang="ru-RU" smtClean="0"/>
              <a:pPr/>
              <a:t>23.12.2021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8B06866-BFF4-4020-8C62-9345FE52827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1;&#1054;&#1043;&#1054;&#1055;&#1045;&#1044;\Desktop\&#1087;&#1088;&#1080;&#1079;&#1077;&#1085;&#1090;&#1072;&#1094;&#1080;&#1103;\VID_20211220_130545.mp4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1;&#1054;&#1043;&#1054;&#1055;&#1045;&#1044;\Desktop\&#1087;&#1088;&#1080;&#1079;&#1077;&#1085;&#1090;&#1072;&#1094;&#1080;&#1103;\VID_20211221_104101.mp4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1;&#1054;&#1043;&#1054;&#1055;&#1045;&#1044;\AppData\Local\Microsoft\Windows\INetCache\IE\TCZMFQFT\1213886433884%5b1%5d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533400"/>
            <a:ext cx="8257986" cy="2868168"/>
          </a:xfrm>
        </p:spPr>
        <p:txBody>
          <a:bodyPr/>
          <a:lstStyle/>
          <a:p>
            <a:r>
              <a:rPr lang="ru-RU" dirty="0" smtClean="0"/>
              <a:t>Способы развития памяти и внимания у детей с задержкой психического развития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1" y="4643446"/>
            <a:ext cx="5114779" cy="1571636"/>
          </a:xfrm>
        </p:spPr>
        <p:txBody>
          <a:bodyPr/>
          <a:lstStyle/>
          <a:p>
            <a:r>
              <a:rPr lang="ru-RU" dirty="0" smtClean="0"/>
              <a:t>Учитель- дефектолог: Н.А. Усольцева</a:t>
            </a:r>
          </a:p>
          <a:p>
            <a:r>
              <a:rPr lang="ru-RU" dirty="0" smtClean="0"/>
              <a:t>ГБОУ «</a:t>
            </a:r>
            <a:r>
              <a:rPr lang="ru-RU" dirty="0" err="1" smtClean="0"/>
              <a:t>Лебяжьевская</a:t>
            </a:r>
            <a:r>
              <a:rPr lang="ru-RU" dirty="0" smtClean="0"/>
              <a:t> специальная (Коррекционная) школа- интернат»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Упражнение «Найду букву»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s://fsd.multiurok.ru/html/2018/12/20/s_5c1b8d8188f4b/1032694_2.jpe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844824"/>
            <a:ext cx="5256584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Упражнение на развитие зрительного внимания</a:t>
            </a:r>
            <a:endParaRPr lang="ru-RU" dirty="0"/>
          </a:p>
        </p:txBody>
      </p:sp>
      <p:pic>
        <p:nvPicPr>
          <p:cNvPr id="6" name="VID_20211220_130545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4282" y="1857364"/>
            <a:ext cx="8215370" cy="4857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5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6087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Упражнение на сосредоточение внимания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VID_20211221_104101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85720" y="1785926"/>
            <a:ext cx="8643998" cy="4857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4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Вывод: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Внимание и память  – важнейшие компоненты жизнедеятельности человека, которые влияют на успех всех действий.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308760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Специфические особенности памяти детей с ЗПР: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снижение объема памяти и скорости запоминания;</a:t>
            </a:r>
          </a:p>
          <a:p>
            <a:r>
              <a:rPr lang="ru-RU" dirty="0" smtClean="0"/>
              <a:t>непроизвольное запоминание менее продуктивно, чем в норме;</a:t>
            </a:r>
          </a:p>
          <a:p>
            <a:r>
              <a:rPr lang="ru-RU" dirty="0" smtClean="0"/>
              <a:t>механизм памяти характеризуется снижением продуктивности первых попыток запоминания, но время, необходимое для полного заучивания, близко к норме;</a:t>
            </a:r>
          </a:p>
          <a:p>
            <a:r>
              <a:rPr lang="ru-RU" dirty="0" smtClean="0"/>
              <a:t>преобладание наглядной памяти над словесной;</a:t>
            </a:r>
          </a:p>
          <a:p>
            <a:r>
              <a:rPr lang="ru-RU" dirty="0" smtClean="0"/>
              <a:t>снижение произвольной памяти;</a:t>
            </a:r>
          </a:p>
          <a:p>
            <a:r>
              <a:rPr lang="ru-RU" dirty="0" smtClean="0"/>
              <a:t>нарушение механической памяти.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452776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Специфические особенности внимания детей с ЗПР: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/>
              <a:t>низкая концентрация внимания:</a:t>
            </a:r>
            <a:r>
              <a:rPr lang="ru-RU" dirty="0" smtClean="0"/>
              <a:t> неспособность ребенка сосредоточиться на задании, на какой-либо деятельности, быстрая отвлекаемость; </a:t>
            </a:r>
          </a:p>
          <a:p>
            <a:r>
              <a:rPr lang="ru-RU" dirty="0" smtClean="0"/>
              <a:t>н</a:t>
            </a:r>
            <a:r>
              <a:rPr lang="ru-RU" i="1" dirty="0" smtClean="0"/>
              <a:t>изкий уровень устойчивости внимания;</a:t>
            </a:r>
            <a:endParaRPr lang="ru-RU" dirty="0" smtClean="0"/>
          </a:p>
          <a:p>
            <a:r>
              <a:rPr lang="ru-RU" i="1" dirty="0" smtClean="0"/>
              <a:t>узкий объем внимания.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1"/>
            <a:ext cx="8258204" cy="132300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Упражнение «Что в корзинке?»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medium-basket-of-fruit-1-800x8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285860"/>
            <a:ext cx="6572296" cy="557214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Упражнение  «Фотообъектив»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s://fsd.multiurok.ru/html/2021/02/15/s_602a668931408/1636858_3.jpe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571612"/>
            <a:ext cx="4533083" cy="4087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Упражнение  «Фотообъектив»</a:t>
            </a:r>
            <a:endParaRPr lang="ru-RU" dirty="0"/>
          </a:p>
        </p:txBody>
      </p:sp>
      <p:pic>
        <p:nvPicPr>
          <p:cNvPr id="6" name="Содержимое 5" descr="https://fsd.multiurok.ru/html/2021/02/15/s_602a668931408/1636858_4.jpe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0714" y="1609725"/>
            <a:ext cx="4591971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Упражнение  «Фотообъектив»</a:t>
            </a:r>
            <a:endParaRPr lang="ru-RU" dirty="0"/>
          </a:p>
        </p:txBody>
      </p:sp>
      <p:pic>
        <p:nvPicPr>
          <p:cNvPr id="4" name="Содержимое 3" descr="https://fsd.multiurok.ru/html/2021/02/15/s_602a668931408/1636858_4.jpe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1571612"/>
            <a:ext cx="4591971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3" descr="https://fsd.multiurok.ru/html/2021/02/15/s_602a668931408/1636858_3.jpe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285992"/>
            <a:ext cx="2802721" cy="3099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1"/>
            <a:ext cx="7239000" cy="1668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Упражнение  для развития зрительной памяти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s://fsd.multiurok.ru/html/2020/12/10/s_5fd24a41586a7/1590195_2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988840"/>
            <a:ext cx="6912768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596792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Упражнение «Найди цифру»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1213886433884[1]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47700" y="1746250"/>
            <a:ext cx="6858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145</TotalTime>
  <Words>150</Words>
  <Application>Microsoft Office PowerPoint</Application>
  <PresentationFormat>Экран (4:3)</PresentationFormat>
  <Paragraphs>25</Paragraphs>
  <Slides>13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Изящная</vt:lpstr>
      <vt:lpstr>Способы развития памяти и внимания у детей с задержкой психического развития</vt:lpstr>
      <vt:lpstr>Специфические особенности памяти детей с ЗПР: </vt:lpstr>
      <vt:lpstr>Специфические особенности внимания детей с ЗПР: </vt:lpstr>
      <vt:lpstr>    Упражнение «Что в корзинке?» </vt:lpstr>
      <vt:lpstr>Упражнение  «Фотообъектив» </vt:lpstr>
      <vt:lpstr>Упражнение  «Фотообъектив»</vt:lpstr>
      <vt:lpstr>Упражнение  «Фотообъектив»</vt:lpstr>
      <vt:lpstr>Упражнение  для развития зрительной памяти </vt:lpstr>
      <vt:lpstr>Упражнение «Найди цифру»  </vt:lpstr>
      <vt:lpstr>Упражнение «Найду букву» </vt:lpstr>
      <vt:lpstr>Упражнение на развитие зрительного внимания</vt:lpstr>
      <vt:lpstr>Упражнение на сосредоточение внимания </vt:lpstr>
      <vt:lpstr>Вывод: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ЛОГОПЕД</dc:creator>
  <cp:lastModifiedBy>ЛОГОПЕД</cp:lastModifiedBy>
  <cp:revision>18</cp:revision>
  <dcterms:created xsi:type="dcterms:W3CDTF">2021-12-20T08:23:02Z</dcterms:created>
  <dcterms:modified xsi:type="dcterms:W3CDTF">2021-12-23T05:34:49Z</dcterms:modified>
</cp:coreProperties>
</file>