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«Техника речи: как научить ребенка красиво говорить»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Мультяшный школьник летит по книге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429000"/>
            <a:ext cx="2652469" cy="2919411"/>
          </a:xfrm>
          <a:prstGeom prst="rect">
            <a:avLst/>
          </a:prstGeom>
          <a:noFill/>
        </p:spPr>
      </p:pic>
      <p:sp>
        <p:nvSpPr>
          <p:cNvPr id="11268" name="AutoShape 4" descr="Школьница с рюкзак: стоковые векторные изображения, иллюстраци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Школьница с рюкзак: стоковые векторные изображения, иллюстраци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Школьница с рюкзак: стоковые векторные изображения, иллюстраци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Маша с Колей собирают в лесу грибы</a:t>
            </a:r>
            <a:endParaRPr lang="ru-RU" dirty="0"/>
          </a:p>
        </p:txBody>
      </p:sp>
      <p:pic>
        <p:nvPicPr>
          <p:cNvPr id="4" name="Picture 10" descr="Соберите грибы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617015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Сюжетные картинки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5c37b407d4a6a2dbb85a837e8fc78f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1049"/>
          <a:stretch>
            <a:fillRect/>
          </a:stretch>
        </p:blipFill>
        <p:spPr>
          <a:xfrm>
            <a:off x="500034" y="2000240"/>
            <a:ext cx="3348374" cy="4025897"/>
          </a:xfrm>
        </p:spPr>
      </p:pic>
      <p:pic>
        <p:nvPicPr>
          <p:cNvPr id="1026" name="Picture 2" descr="РАЗВИВАЕМ СВЯЗНУЮ РЕЧЬ. Сюжетные картинки, насыщенные деталями, -  прекрасный материал для развити… | Picture writing prompts, Picture  prompts, Preschool activities"/>
          <p:cNvPicPr>
            <a:picLocks noChangeAspect="1" noChangeArrowheads="1"/>
          </p:cNvPicPr>
          <p:nvPr/>
        </p:nvPicPr>
        <p:blipFill>
          <a:blip r:embed="rId3" cstate="print"/>
          <a:srcRect l="4192" t="1977" r="790" b="5096"/>
          <a:stretch>
            <a:fillRect/>
          </a:stretch>
        </p:blipFill>
        <p:spPr bwMode="auto">
          <a:xfrm>
            <a:off x="3929058" y="2357430"/>
            <a:ext cx="485778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Стимуляция речевой активности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Мультяшные родители картинки, стоковые фото Мультяшные родители | 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715000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к проводить больше времени с ребенком, не отвлекаясь от д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962650" cy="3562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Профессиональные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785926"/>
            <a:ext cx="7772400" cy="4572000"/>
          </a:xfrm>
        </p:spPr>
        <p:txBody>
          <a:bodyPr/>
          <a:lstStyle/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Нужно называть вещи своими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именами</a:t>
            </a: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Избавление от «слов-паразитов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Активная речь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5591196"/>
          </a:xfrm>
        </p:spPr>
        <p:txBody>
          <a:bodyPr/>
          <a:lstStyle/>
          <a:p>
            <a:pPr marL="0" indent="27432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Грамотная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речь человека – это показатель его образованности и нормального уровня развития интеллекта.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242" name="AutoShape 2" descr="Школьница с рюкзак: стоковые векторные изображения, иллюстраци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Мультяшный дети читают книгу концепции образования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448436" cy="4500594"/>
          </a:xfrm>
          <a:prstGeom prst="rect">
            <a:avLst/>
          </a:prstGeom>
          <a:noFill/>
        </p:spPr>
      </p:pic>
      <p:pic>
        <p:nvPicPr>
          <p:cNvPr id="7" name="Рисунок 6" descr="стопку-книг-изолированных-на-белом-фоне-куча-стиля-мультфильма-188364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929066"/>
            <a:ext cx="2571744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ниги мультяшные картинки, стоковые фото Книги мультяшные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786190"/>
            <a:ext cx="1500198" cy="28132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Помогут следующие рекомендации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>
            <a:normAutofit/>
          </a:bodyPr>
          <a:lstStyle/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Говорите со своим ребенком «нормально»,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Необходимо развивать мелкую моторику рук.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Поощряйте познавательную активность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ребенка</a:t>
            </a: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Ребенку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нужно объяснять значения новых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</a:t>
            </a: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Расширение словарного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запаса</a:t>
            </a: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книжек</a:t>
            </a: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Рекомендации для родителей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Говорите со своим ребенком «нормально», т.е. не используйте в общении с ним уменьшительно-ласкательных слов по отношению к вещам, предметам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действиям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0715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Рекомендации для родителей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8229600" cy="4525963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мелкой моторики рук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3" descr="2021-12-17_12-31-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6162675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Дети читают книги воображением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 l="41933" t="55112" b="4153"/>
          <a:stretch>
            <a:fillRect/>
          </a:stretch>
        </p:blipFill>
        <p:spPr bwMode="auto">
          <a:xfrm>
            <a:off x="5357818" y="4357694"/>
            <a:ext cx="3319444" cy="232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Рекомендации для родителей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42910" y="1285860"/>
            <a:ext cx="7772400" cy="4572000"/>
          </a:xfrm>
        </p:spPr>
        <p:txBody>
          <a:bodyPr/>
          <a:lstStyle/>
          <a:p>
            <a:pPr mar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Поощряйте познавательную активность ребенка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27432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Мало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научить его правильно произносить какие-то звуки и слова, важно сделать так, чтобы он соотносил эти слова с конкретными предметами и явлениями.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AutoShape 2" descr="Регистрация | UM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Регистрация | UM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artoon-happy-kids-reading-a-book_29190-1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214818"/>
            <a:ext cx="3409953" cy="24076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Рекомендации для родителей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/>
          <a:lstStyle/>
          <a:p>
            <a:pPr marL="0" lv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Чтение книжек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помогает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развивать воображение, а также расширяет словарный запас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274320" algn="just">
              <a:lnSpc>
                <a:spcPct val="150000"/>
              </a:lnSpc>
              <a:spcBef>
                <a:spcPts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27432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Ребенку нужно объяснять значения новых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 используя те слова, которые он уже знает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14338"/>
            <a:ext cx="77724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Рекомендации для родителей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01122" cy="5500726"/>
          </a:xfrm>
        </p:spPr>
        <p:txBody>
          <a:bodyPr>
            <a:normAutofit fontScale="92500" lnSpcReduction="20000"/>
          </a:bodyPr>
          <a:lstStyle/>
          <a:p>
            <a:pPr marL="0" indent="27432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Расширение словарного запаса</a:t>
            </a:r>
          </a:p>
          <a:p>
            <a:pPr marL="0" indent="27432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Поводырь. На прогулке мама закрывает глаза, и ребенок ей описывает, что их окружает.</a:t>
            </a:r>
          </a:p>
          <a:p>
            <a:pPr marL="0" indent="27432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Описываем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свойства предметов. Названия свойств предметов закрепляются и в словесных играх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27432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Придумываем историю. Мама начинает рассказывать историю, когда она делает паузу, ребенок вставляет нужное по смыслу слово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27432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Стань писателем. Предлагается 5-7 слов и из них нужно составить рассказ.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Соберите грибы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617015" cy="49291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43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Лес,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Маша,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в, грибы, собирает,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Коля,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 descr="Мультяшные деревья картинки, стоковые фото Мультяшные деревья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Дети собирают грибы. Рисунки и картинки для срисов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Дети собирают грибы. Рисунки и картинки для срисов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</TotalTime>
  <Words>213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«Техника речи: как научить ребенка красиво говорить»</vt:lpstr>
      <vt:lpstr>Слайд 2</vt:lpstr>
      <vt:lpstr>Помогут следующие рекомендации:</vt:lpstr>
      <vt:lpstr>Рекомендации для родителей </vt:lpstr>
      <vt:lpstr>Рекомендации для родителей </vt:lpstr>
      <vt:lpstr>Рекомендации для родителей </vt:lpstr>
      <vt:lpstr>Рекомендации для родителей </vt:lpstr>
      <vt:lpstr>Рекомендации для родителей </vt:lpstr>
      <vt:lpstr>Лес, Маша, в, грибы, собирает, Коля, с</vt:lpstr>
      <vt:lpstr>Маша с Колей собирают в лесу грибы</vt:lpstr>
      <vt:lpstr>Сюжетные картинки </vt:lpstr>
      <vt:lpstr>Стимуляция речевой активности </vt:lpstr>
      <vt:lpstr>Профессиональные советы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«Техника речи: как научить ребенка красиво говорить»</dc:title>
  <dc:creator>Татьяна</dc:creator>
  <cp:lastModifiedBy>1</cp:lastModifiedBy>
  <cp:revision>2</cp:revision>
  <dcterms:created xsi:type="dcterms:W3CDTF">2021-12-17T06:58:33Z</dcterms:created>
  <dcterms:modified xsi:type="dcterms:W3CDTF">2021-12-17T08:47:33Z</dcterms:modified>
</cp:coreProperties>
</file>